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8" r:id="rId2"/>
    <p:sldId id="259" r:id="rId3"/>
    <p:sldId id="260" r:id="rId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42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errin eren" userId="7162a9c27158d1eb" providerId="LiveId" clId="{B81FDCF2-44C7-489F-9672-F8B9472C1330}"/>
    <pc:docChg chg="custSel modSld">
      <pc:chgData name="zerrin eren" userId="7162a9c27158d1eb" providerId="LiveId" clId="{B81FDCF2-44C7-489F-9672-F8B9472C1330}" dt="2021-04-16T11:24:38.760" v="75" actId="14100"/>
      <pc:docMkLst>
        <pc:docMk/>
      </pc:docMkLst>
      <pc:sldChg chg="modSp mod">
        <pc:chgData name="zerrin eren" userId="7162a9c27158d1eb" providerId="LiveId" clId="{B81FDCF2-44C7-489F-9672-F8B9472C1330}" dt="2021-04-16T11:16:43.180" v="1" actId="790"/>
        <pc:sldMkLst>
          <pc:docMk/>
          <pc:sldMk cId="2195003809" sldId="258"/>
        </pc:sldMkLst>
        <pc:spChg chg="mod">
          <ac:chgData name="zerrin eren" userId="7162a9c27158d1eb" providerId="LiveId" clId="{B81FDCF2-44C7-489F-9672-F8B9472C1330}" dt="2021-04-16T11:16:25.593" v="0" actId="790"/>
          <ac:spMkLst>
            <pc:docMk/>
            <pc:sldMk cId="2195003809" sldId="258"/>
            <ac:spMk id="2" creationId="{20A398E2-9251-4F0A-83EC-B91919805ECF}"/>
          </ac:spMkLst>
        </pc:spChg>
        <pc:spChg chg="mod">
          <ac:chgData name="zerrin eren" userId="7162a9c27158d1eb" providerId="LiveId" clId="{B81FDCF2-44C7-489F-9672-F8B9472C1330}" dt="2021-04-16T11:16:43.180" v="1" actId="790"/>
          <ac:spMkLst>
            <pc:docMk/>
            <pc:sldMk cId="2195003809" sldId="258"/>
            <ac:spMk id="3" creationId="{F7AA1610-AF3A-45AE-A608-F083657FC4A3}"/>
          </ac:spMkLst>
        </pc:spChg>
      </pc:sldChg>
      <pc:sldChg chg="addSp modSp mod">
        <pc:chgData name="zerrin eren" userId="7162a9c27158d1eb" providerId="LiveId" clId="{B81FDCF2-44C7-489F-9672-F8B9472C1330}" dt="2021-04-16T11:20:36.492" v="55" actId="790"/>
        <pc:sldMkLst>
          <pc:docMk/>
          <pc:sldMk cId="1686220812" sldId="259"/>
        </pc:sldMkLst>
        <pc:spChg chg="mod">
          <ac:chgData name="zerrin eren" userId="7162a9c27158d1eb" providerId="LiveId" clId="{B81FDCF2-44C7-489F-9672-F8B9472C1330}" dt="2021-04-16T11:20:36.492" v="55" actId="790"/>
          <ac:spMkLst>
            <pc:docMk/>
            <pc:sldMk cId="1686220812" sldId="259"/>
            <ac:spMk id="3" creationId="{00000000-0000-0000-0000-000000000000}"/>
          </ac:spMkLst>
        </pc:spChg>
        <pc:picChg chg="add mod">
          <ac:chgData name="zerrin eren" userId="7162a9c27158d1eb" providerId="LiveId" clId="{B81FDCF2-44C7-489F-9672-F8B9472C1330}" dt="2021-04-16T11:17:58.936" v="14" actId="1076"/>
          <ac:picMkLst>
            <pc:docMk/>
            <pc:sldMk cId="1686220812" sldId="259"/>
            <ac:picMk id="1026" creationId="{D1550C25-503B-470C-AE0A-3DFE149EA798}"/>
          </ac:picMkLst>
        </pc:picChg>
      </pc:sldChg>
      <pc:sldChg chg="addSp delSp modSp mod">
        <pc:chgData name="zerrin eren" userId="7162a9c27158d1eb" providerId="LiveId" clId="{B81FDCF2-44C7-489F-9672-F8B9472C1330}" dt="2021-04-16T11:24:38.760" v="75" actId="14100"/>
        <pc:sldMkLst>
          <pc:docMk/>
          <pc:sldMk cId="252910672" sldId="260"/>
        </pc:sldMkLst>
        <pc:spChg chg="mod">
          <ac:chgData name="zerrin eren" userId="7162a9c27158d1eb" providerId="LiveId" clId="{B81FDCF2-44C7-489F-9672-F8B9472C1330}" dt="2021-04-16T11:23:57.076" v="67" actId="20578"/>
          <ac:spMkLst>
            <pc:docMk/>
            <pc:sldMk cId="252910672" sldId="260"/>
            <ac:spMk id="2" creationId="{00000000-0000-0000-0000-000000000000}"/>
          </ac:spMkLst>
        </pc:spChg>
        <pc:spChg chg="mod">
          <ac:chgData name="zerrin eren" userId="7162a9c27158d1eb" providerId="LiveId" clId="{B81FDCF2-44C7-489F-9672-F8B9472C1330}" dt="2021-04-16T11:23:42.091" v="65" actId="1076"/>
          <ac:spMkLst>
            <pc:docMk/>
            <pc:sldMk cId="252910672" sldId="260"/>
            <ac:spMk id="3" creationId="{00000000-0000-0000-0000-000000000000}"/>
          </ac:spMkLst>
        </pc:spChg>
        <pc:picChg chg="add mod">
          <ac:chgData name="zerrin eren" userId="7162a9c27158d1eb" providerId="LiveId" clId="{B81FDCF2-44C7-489F-9672-F8B9472C1330}" dt="2021-04-16T11:24:38.760" v="75" actId="14100"/>
          <ac:picMkLst>
            <pc:docMk/>
            <pc:sldMk cId="252910672" sldId="260"/>
            <ac:picMk id="4" creationId="{061A1C0B-D619-4A0F-8C87-42609D40E816}"/>
          </ac:picMkLst>
        </pc:picChg>
        <pc:picChg chg="add del mod">
          <ac:chgData name="zerrin eren" userId="7162a9c27158d1eb" providerId="LiveId" clId="{B81FDCF2-44C7-489F-9672-F8B9472C1330}" dt="2021-04-16T11:23:42.773" v="66"/>
          <ac:picMkLst>
            <pc:docMk/>
            <pc:sldMk cId="252910672" sldId="260"/>
            <ac:picMk id="2050" creationId="{CD14E811-2996-4524-8A0A-FF6B8E4CF53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16.04.2021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Cavalier School of Poetry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	</a:t>
            </a:r>
            <a:r>
              <a:rPr lang="en-GB" dirty="0"/>
              <a:t>Its originator is Ben Jonson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en-GB" dirty="0"/>
              <a:t>The language is simple and clear.</a:t>
            </a:r>
            <a:r>
              <a:rPr lang="tr-TR" dirty="0"/>
              <a:t> </a:t>
            </a:r>
            <a:r>
              <a:rPr lang="en-GB" dirty="0"/>
              <a:t>They</a:t>
            </a:r>
            <a:r>
              <a:rPr lang="tr-TR" dirty="0"/>
              <a:t> </a:t>
            </a:r>
            <a:r>
              <a:rPr lang="en-GB" dirty="0"/>
              <a:t>reject the stereotyped expression</a:t>
            </a:r>
            <a:r>
              <a:rPr lang="tr-TR" dirty="0"/>
              <a:t> of </a:t>
            </a:r>
            <a:r>
              <a:rPr lang="gd-GB" dirty="0"/>
              <a:t>the sonnet. </a:t>
            </a:r>
            <a:r>
              <a:rPr lang="en-GB" dirty="0"/>
              <a:t>The poet doesn’t use fourteen lines. </a:t>
            </a:r>
          </a:p>
          <a:p>
            <a:pPr marL="0" indent="0">
              <a:buNone/>
            </a:pPr>
            <a:r>
              <a:rPr lang="en-GB" dirty="0"/>
              <a:t>The basic themes are love or carpe diem.</a:t>
            </a:r>
            <a:r>
              <a:rPr lang="tr-TR" dirty="0"/>
              <a:t> </a:t>
            </a:r>
            <a:r>
              <a:rPr lang="en-GB" b="1" dirty="0"/>
              <a:t>Carpe Diem </a:t>
            </a:r>
            <a:r>
              <a:rPr lang="en-GB" dirty="0"/>
              <a:t>means seize the day, enjoy life while you’re young. In their love poems, there’s purely physical love. But it is not erotic.</a:t>
            </a:r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" y="1138030"/>
            <a:ext cx="9144000" cy="4988134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«</a:t>
            </a:r>
            <a:r>
              <a:rPr lang="en-GB" dirty="0"/>
              <a:t>Song : To Celia by Ben Jonson</a:t>
            </a:r>
            <a:r>
              <a:rPr lang="tr-TR" dirty="0"/>
              <a:t>»</a:t>
            </a:r>
          </a:p>
          <a:p>
            <a:pPr marL="0" indent="0">
              <a:buNone/>
            </a:pPr>
            <a:r>
              <a:rPr lang="en-GB" dirty="0"/>
              <a:t>Students are expected to read the poem</a:t>
            </a:r>
            <a:r>
              <a:rPr lang="tr-TR" dirty="0"/>
              <a:t> </a:t>
            </a:r>
            <a:r>
              <a:rPr lang="en-GB" dirty="0"/>
              <a:t>before</a:t>
            </a:r>
            <a:r>
              <a:rPr lang="tr-TR" dirty="0"/>
              <a:t> </a:t>
            </a:r>
            <a:r>
              <a:rPr lang="en-GB" dirty="0"/>
              <a:t>the</a:t>
            </a:r>
            <a:r>
              <a:rPr lang="tr-TR" dirty="0"/>
              <a:t> </a:t>
            </a:r>
            <a:r>
              <a:rPr lang="en-GB" dirty="0"/>
              <a:t>class meeting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550C25-503B-470C-AE0A-3DFE149EA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674" y="1417638"/>
            <a:ext cx="2320652" cy="237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220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Robert Herrick’s «To the Virgins, To Make Much of Time»</a:t>
            </a:r>
            <a:br>
              <a:rPr lang="en-GB" dirty="0"/>
            </a:b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en-GB" dirty="0"/>
              <a:t>The students are expected to read the poem and participate in class discussion.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61A1C0B-D619-4A0F-8C87-42609D40E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600200"/>
            <a:ext cx="3960440" cy="19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10672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(2)</Template>
  <TotalTime>29</TotalTime>
  <Words>121</Words>
  <Application>Microsoft Office PowerPoint</Application>
  <PresentationFormat>Ekran Gösterisi (4:3)</PresentationFormat>
  <Paragraphs>17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5" baseType="lpstr">
      <vt:lpstr>Arial</vt:lpstr>
      <vt:lpstr>Varsayılan Tasarım</vt:lpstr>
      <vt:lpstr>Cavalier School of Poetry</vt:lpstr>
      <vt:lpstr>PowerPoint Sunusu</vt:lpstr>
      <vt:lpstr>Robert Herrick’s «To the Virgins, To Make Much of Time»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Zerrin Eren</dc:creator>
  <cp:lastModifiedBy>zerrin eren</cp:lastModifiedBy>
  <cp:revision>4</cp:revision>
  <cp:lastPrinted>1601-01-01T00:00:00Z</cp:lastPrinted>
  <dcterms:created xsi:type="dcterms:W3CDTF">2020-03-18T22:43:42Z</dcterms:created>
  <dcterms:modified xsi:type="dcterms:W3CDTF">2021-04-16T11:24:47Z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